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62" d="100"/>
          <a:sy n="62" d="100"/>
        </p:scale>
        <p:origin x="-84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17/09/2018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17/09/2018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September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5.3-1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7.1-1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smtClean="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it, go through the menus, panels … 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Perform few basic math operations in console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r>
              <a:rPr lang="en-US" dirty="0" smtClean="0"/>
              <a:t> +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</a:t>
            </a:r>
            <a:r>
              <a:rPr lang="en-IE" dirty="0" smtClean="0"/>
              <a:t>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Store result</a:t>
            </a: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 smtClean="0"/>
              <a:t>Y = a*(b + c) + d / e</a:t>
            </a:r>
            <a:endParaRPr lang="en-I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 smtClean="0"/>
              <a:t>: position of the TRUE elements.</a:t>
            </a:r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 smtClean="0"/>
              <a:t>: matches position of elements in the set of values. </a:t>
            </a:r>
            <a:endParaRPr lang="en-IE" dirty="0"/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Test if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 smtClean="0"/>
              <a:t>equals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 smtClean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0404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sequence </a:t>
            </a:r>
            <a:r>
              <a:rPr lang="en-IE" dirty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 from 2 to 11, with an increment of 3.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</a:t>
            </a:r>
            <a:r>
              <a:rPr lang="en-IE" dirty="0"/>
              <a:t>a sequence </a:t>
            </a:r>
            <a:r>
              <a:rPr lang="en-IE" dirty="0" smtClean="0"/>
              <a:t> 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2.1-5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names(seq5) &lt;- …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</a:t>
            </a:r>
            <a:r>
              <a:rPr lang="en-IE" dirty="0" smtClean="0"/>
              <a:t>).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3.4-1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</a:t>
            </a:r>
            <a:r>
              <a:rPr lang="en-IE" dirty="0" smtClean="0"/>
              <a:t>an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Cleaning/</a:t>
            </a:r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3.6-1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</a:t>
            </a:r>
            <a:r>
              <a:rPr lang="en-IE" dirty="0" smtClean="0"/>
              <a:t>the column as </a:t>
            </a:r>
            <a:r>
              <a:rPr lang="en-IE" dirty="0" smtClean="0"/>
              <a:t>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15805</TotalTime>
  <Words>5011</Words>
  <Application>Microsoft Office PowerPoint</Application>
  <PresentationFormat>On-screen Show (4:3)</PresentationFormat>
  <Paragraphs>1377</Paragraphs>
  <Slides>172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PowerPoint Presentation</vt:lpstr>
      <vt:lpstr>PowerPoint Presentation</vt:lpstr>
      <vt:lpstr>PowerPoint Presentation</vt:lpstr>
      <vt:lpstr>PowerPoint Presentation</vt:lpstr>
      <vt:lpstr>Graphical User Interfaces </vt:lpstr>
      <vt:lpstr>PowerPoint Presentation</vt:lpstr>
      <vt:lpstr>Exercises 1.2-2</vt:lpstr>
      <vt:lpstr>Exercises 1.2-3</vt:lpstr>
      <vt:lpstr>Good coding practices</vt:lpstr>
      <vt:lpstr>PowerPoint Presentation</vt:lpstr>
      <vt:lpstr>PowerPoint Presentation</vt:lpstr>
      <vt:lpstr>PowerPoint Presentation</vt:lpstr>
      <vt:lpstr>Exercises 1.2-4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 2.1-1</vt:lpstr>
      <vt:lpstr>PowerPoint Presentation</vt:lpstr>
      <vt:lpstr>PowerPoint Presentation</vt:lpstr>
      <vt:lpstr>Exercises 2.1-2</vt:lpstr>
      <vt:lpstr>PowerPoint Presentation</vt:lpstr>
      <vt:lpstr>PowerPoint Presentation</vt:lpstr>
      <vt:lpstr>Exercises 2.1-3</vt:lpstr>
      <vt:lpstr>PowerPoint Presentation</vt:lpstr>
      <vt:lpstr>PowerPoint Presentation</vt:lpstr>
      <vt:lpstr>PowerPoint Presentation</vt:lpstr>
      <vt:lpstr>Exercises 2.1-4</vt:lpstr>
      <vt:lpstr>PowerPoint Presentation</vt:lpstr>
      <vt:lpstr>PowerPoint Presentation</vt:lpstr>
      <vt:lpstr>PowerPoint Presentation</vt:lpstr>
      <vt:lpstr>Exercises 2.1-5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 2.2-1</vt:lpstr>
      <vt:lpstr>3. Data manipulations</vt:lpstr>
      <vt:lpstr>3.1 Indexing data</vt:lpstr>
      <vt:lpstr>PowerPoint Presentation</vt:lpstr>
      <vt:lpstr>PowerPoint Presentation</vt:lpstr>
      <vt:lpstr>Exercises 3.2-1</vt:lpstr>
      <vt:lpstr>PowerPoint Presentation</vt:lpstr>
      <vt:lpstr>PowerPoint Presentation</vt:lpstr>
      <vt:lpstr>PowerPoint Presentation</vt:lpstr>
      <vt:lpstr>PowerPoint Presentation</vt:lpstr>
      <vt:lpstr>Exercises 3.2-2</vt:lpstr>
      <vt:lpstr>PowerPoint Presentation</vt:lpstr>
      <vt:lpstr>PowerPoint Presentation</vt:lpstr>
      <vt:lpstr>PowerPoint Presentation</vt:lpstr>
      <vt:lpstr>Exercises 3.4-1</vt:lpstr>
      <vt:lpstr>PowerPoint Presentation</vt:lpstr>
      <vt:lpstr>PowerPoint Presentation</vt:lpstr>
      <vt:lpstr>PowerPoint Presentation</vt:lpstr>
      <vt:lpstr>Exercises 3.6-1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  <vt:lpstr>Why you should keep Excel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527</cp:revision>
  <dcterms:created xsi:type="dcterms:W3CDTF">2016-03-08T09:10:36Z</dcterms:created>
  <dcterms:modified xsi:type="dcterms:W3CDTF">2018-09-17T16:06:01Z</dcterms:modified>
</cp:coreProperties>
</file>